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5" d="100"/>
          <a:sy n="95" d="100"/>
        </p:scale>
        <p:origin x="206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BBC-35EA-07EB-7431-C5B2BC691D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126868-1E31-4902-07BB-2F5023543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C23F6-9F6F-9EAF-6975-3FD745362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04E4D-2F43-46C1-4822-8EE36CD7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2CA97-BED1-F526-AECE-7C6AB73FC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645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104F4-0D96-D3EB-59A6-8B9EF3E3D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EE4D4-1218-2834-5D63-676C36BC41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3150A-4764-15DE-F7C7-00073E61C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6E5DF-F36C-4C56-FFC2-D0B9D4C87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7CF4F-207E-D4D0-CF6E-C1826596A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063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03C5CD-8AD8-96A2-C5C2-516792D53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FB28BD-0383-FCC6-64CC-28BC4533D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9E841-796A-F58F-F162-84C31B654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E3071-58E7-D8E1-177B-005AE12B0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F2960-420A-1751-6E81-085EFEBC3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9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38ACD-6C9B-AF9D-E19D-731030292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E45C7-5379-F85A-9942-7AFEF04B7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43687-43BF-F434-22C7-DE08B7F0D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72CF03-5DC9-ED4D-C36E-891C2F493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F9CF9C-B1D1-6A27-EE52-32326B754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75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F4412-E444-CF03-00BE-96A5DD4F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B403B-585B-CBCE-709C-F9B8CA27E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F7601-1205-0C38-328D-D3A24CE44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473254-9B55-DA0F-D675-003525ED2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4E144-145E-1B69-BEEC-B9278C158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84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CA573-6732-6317-C2F3-9591FCBC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36464-7E35-59BC-D678-FCBED5AF21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AFC24-4F2E-4E30-4FB3-B6BDF3FEBD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60DBE7-AF9A-2474-AA1E-EC54F3A8F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6675FA-C746-6327-871F-91380584B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11003-417F-1A9D-CBC4-FD40104EB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855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73A7-0998-C0B8-7D27-2AF68FA14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8DBEE8-843C-DB8C-5AC3-A4575A9BF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C8411-825F-9A8E-AD66-D93797554C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85D765-47E4-CC9A-60CE-E5D6A5E205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14A9E1-EE71-99B7-2C9F-3B20A44107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7AD8C9-2A21-ADC3-FEB0-21F01807F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E64C2E-F6CE-98EB-ECCE-39C16FD70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83F2E2-E804-53F5-53CA-F7A46286C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84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21931-F64C-5951-5CA2-43DA3D34A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EEA790-389B-BEBE-CEBA-562353509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F84923-3C31-48BF-3DA8-56573DF87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BC6A7B-89FF-65DF-0C02-D979A2A29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43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29B74A-2CA4-8610-BA81-F7A022783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5E9532-C114-4F06-CF73-DDF9A00C6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E1C0F-E90D-8553-B4A5-48956B31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4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4431A-1FCE-06F1-6435-3BC8CF327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1503E-8D92-F44B-9722-74C20DB18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255D98-58BF-B8D5-C928-DAF30E7E2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02CBB4-5BF6-742F-C827-FEA716CF3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488EE-7365-C301-AF05-153891C45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6AF5EA-90C8-5927-6839-4251BEE25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03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AA97-1399-EDF1-6BE1-4C0050E63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48ECF8-C892-4B60-A812-8ADEEB7CE0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F9A270-10F5-CA29-EA4C-001E75F97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5665E-BBE5-17E2-5466-97BAC4027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6C724-1485-4449-FF56-A8A838409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52E1B-D41B-6AC1-6EF9-9DE0FF1C4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469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06A288-D5BB-8D21-E054-0DE7FA363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87FE2D-116C-52ED-6577-03E2CF123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4CACC-622A-E66B-1D92-56A204B769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3413C-AEC9-4C89-B690-BC14B2CA73D0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9FEE8-0480-4CB8-DC02-AB1F2F712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7B53C-1773-F814-42B3-6A32AB4B3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C7F36-1FD4-442E-ADA5-A28FE1BA3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770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wars.fandom.com/wiki/Main_Page" TargetMode="External"/><Relationship Id="rId2" Type="http://schemas.openxmlformats.org/officeDocument/2006/relationships/hyperlink" Target="http://stapi.co/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ennisbakhuis/wookieepediascience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person, cartoon&#10;&#10;Description automatically generated">
            <a:extLst>
              <a:ext uri="{FF2B5EF4-FFF2-40B4-BE49-F238E27FC236}">
                <a16:creationId xmlns:a16="http://schemas.microsoft.com/office/drawing/2014/main" id="{E7962652-9BFC-2E6A-2ACC-414CCF0DF7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" t="558" r="21751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549B1C-0D80-CE18-E1DB-3A3438AF1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Star Trek VS Star Wars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E8B2AF-3AFD-D5F6-BB0C-DDAD329D69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Which Universe Has Better Data?</a:t>
            </a:r>
          </a:p>
          <a:p>
            <a:pPr algn="l"/>
            <a:r>
              <a:rPr lang="en-US" sz="1500" dirty="0"/>
              <a:t>Capstone for Nashville Software School</a:t>
            </a:r>
          </a:p>
          <a:p>
            <a:pPr algn="l"/>
            <a:r>
              <a:rPr lang="en-US" sz="1500" dirty="0"/>
              <a:t>Data Analytics/DA8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3493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2C7714-408C-377D-1BA9-9D9BF5F2A384}"/>
              </a:ext>
            </a:extLst>
          </p:cNvPr>
          <p:cNvSpPr txBox="1"/>
          <p:nvPr/>
        </p:nvSpPr>
        <p:spPr>
          <a:xfrm>
            <a:off x="4447308" y="0"/>
            <a:ext cx="32973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Motivation</a:t>
            </a:r>
          </a:p>
        </p:txBody>
      </p:sp>
      <p:pic>
        <p:nvPicPr>
          <p:cNvPr id="4" name="Picture 3" descr="A picture containing human face, clothing, cartoon, person&#10;&#10;Description automatically generated">
            <a:extLst>
              <a:ext uri="{FF2B5EF4-FFF2-40B4-BE49-F238E27FC236}">
                <a16:creationId xmlns:a16="http://schemas.microsoft.com/office/drawing/2014/main" id="{E433948B-5071-183A-5F0F-7BA20EC90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28" y="3506771"/>
            <a:ext cx="4037814" cy="2351988"/>
          </a:xfrm>
          <a:prstGeom prst="rect">
            <a:avLst/>
          </a:prstGeom>
        </p:spPr>
      </p:pic>
      <p:pic>
        <p:nvPicPr>
          <p:cNvPr id="6" name="Picture 5" descr="A picture containing text, poster, fiction, book&#10;&#10;Description automatically generated">
            <a:extLst>
              <a:ext uri="{FF2B5EF4-FFF2-40B4-BE49-F238E27FC236}">
                <a16:creationId xmlns:a16="http://schemas.microsoft.com/office/drawing/2014/main" id="{3D1BB27A-22E6-A8A7-424F-092294DFBE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7260" y="3506770"/>
            <a:ext cx="3848485" cy="23519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115742-3247-C8FE-4E91-B60266395CAE}"/>
              </a:ext>
            </a:extLst>
          </p:cNvPr>
          <p:cNvSpPr txBox="1"/>
          <p:nvPr/>
        </p:nvSpPr>
        <p:spPr>
          <a:xfrm>
            <a:off x="3102239" y="1773335"/>
            <a:ext cx="20825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Star Trek: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Orderly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Categorized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Scientific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43DF73-6BB2-B6DF-4B63-69446B820676}"/>
              </a:ext>
            </a:extLst>
          </p:cNvPr>
          <p:cNvSpPr txBox="1"/>
          <p:nvPr/>
        </p:nvSpPr>
        <p:spPr>
          <a:xfrm>
            <a:off x="7010424" y="1752444"/>
            <a:ext cx="17728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Star Wars: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Messy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Diverse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Descriptive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Spiritual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214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36DC1E-8739-ABE6-AE51-061051B9D2DE}"/>
              </a:ext>
            </a:extLst>
          </p:cNvPr>
          <p:cNvSpPr txBox="1"/>
          <p:nvPr/>
        </p:nvSpPr>
        <p:spPr>
          <a:xfrm>
            <a:off x="4105564" y="0"/>
            <a:ext cx="3980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Data Sources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DC749E-3B49-49A2-B542-AAB0EE03A870}"/>
              </a:ext>
            </a:extLst>
          </p:cNvPr>
          <p:cNvSpPr txBox="1"/>
          <p:nvPr/>
        </p:nvSpPr>
        <p:spPr>
          <a:xfrm>
            <a:off x="729673" y="2817091"/>
            <a:ext cx="45812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STAPI is a RESTful web service that provides data about the Star Trek universe, such as characters, planets, species, starships, and more. It has a simple and consistent interface that allows users to query its data easily. The URL for STAPI is </a:t>
            </a:r>
            <a:r>
              <a:rPr lang="en-US" b="0" i="0" u="none" strike="noStrike" dirty="0">
                <a:solidFill>
                  <a:srgbClr val="E6EDF3"/>
                </a:solidFill>
                <a:effectLst/>
                <a:latin typeface="-apple-system"/>
                <a:hlinkClick r:id="rId2"/>
              </a:rPr>
              <a:t>http://stapi.co/</a:t>
            </a: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24BBA9-3FC4-D7C1-D40C-F274A31668BA}"/>
              </a:ext>
            </a:extLst>
          </p:cNvPr>
          <p:cNvSpPr txBox="1"/>
          <p:nvPr/>
        </p:nvSpPr>
        <p:spPr>
          <a:xfrm>
            <a:off x="7213600" y="2770909"/>
            <a:ext cx="39808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 err="1">
                <a:solidFill>
                  <a:srgbClr val="E6EDF3"/>
                </a:solidFill>
                <a:effectLst/>
                <a:latin typeface="-apple-system"/>
              </a:rPr>
              <a:t>Wookieepedia</a:t>
            </a: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 is a fan-made wiki that contains information about the Star Wars universe, such as characters, planets, species, vehicles, and more. The URL for </a:t>
            </a:r>
            <a:r>
              <a:rPr lang="en-US" b="0" i="0" dirty="0" err="1">
                <a:solidFill>
                  <a:srgbClr val="E6EDF3"/>
                </a:solidFill>
                <a:effectLst/>
                <a:latin typeface="-apple-system"/>
              </a:rPr>
              <a:t>Wookieepedia</a:t>
            </a: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 is: </a:t>
            </a:r>
            <a:r>
              <a:rPr lang="en-US" b="0" i="0" u="none" strike="noStrike" dirty="0">
                <a:solidFill>
                  <a:srgbClr val="E6EDF3"/>
                </a:solidFill>
                <a:effectLst/>
                <a:latin typeface="-apple-system"/>
                <a:hlinkClick r:id="rId3"/>
              </a:rPr>
              <a:t>https://starwars.fandom.com/wiki/Main_Page</a:t>
            </a: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095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BFEF2A-3AEA-DDBA-FF6E-B19F2D454CF2}"/>
              </a:ext>
            </a:extLst>
          </p:cNvPr>
          <p:cNvSpPr txBox="1"/>
          <p:nvPr/>
        </p:nvSpPr>
        <p:spPr>
          <a:xfrm>
            <a:off x="4105564" y="0"/>
            <a:ext cx="3980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Data Sources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8C08D-96D0-C1D9-59CD-62E81A60D649}"/>
              </a:ext>
            </a:extLst>
          </p:cNvPr>
          <p:cNvSpPr txBox="1"/>
          <p:nvPr/>
        </p:nvSpPr>
        <p:spPr>
          <a:xfrm>
            <a:off x="2503055" y="2225964"/>
            <a:ext cx="78324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For the Star Wars data, I used a good portion of the </a:t>
            </a:r>
            <a:r>
              <a:rPr lang="en-US" b="0" i="0" dirty="0" err="1">
                <a:solidFill>
                  <a:srgbClr val="E6EDF3"/>
                </a:solidFill>
                <a:effectLst/>
                <a:latin typeface="-apple-system"/>
              </a:rPr>
              <a:t>Wookieepedia</a:t>
            </a: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 scrape from this GitHub repository: </a:t>
            </a:r>
            <a:r>
              <a:rPr lang="en-US" b="0" i="0" u="none" strike="noStrike" dirty="0">
                <a:effectLst/>
                <a:latin typeface="-apple-system"/>
                <a:hlinkClick r:id="rId2"/>
              </a:rPr>
              <a:t>https://github.com/dennisbakhuis/wookieepediascience</a:t>
            </a: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. This repository contains scripts and notebooks that scrape and analyze data from </a:t>
            </a:r>
            <a:r>
              <a:rPr lang="en-US" b="0" i="0" dirty="0" err="1">
                <a:solidFill>
                  <a:srgbClr val="E6EDF3"/>
                </a:solidFill>
                <a:effectLst/>
                <a:latin typeface="-apple-system"/>
              </a:rPr>
              <a:t>Wookieepedia</a:t>
            </a: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 using Python and pandas. I modified some of the scripts to suit my needs and added some additional scraping functions. I would like to thank Dennis </a:t>
            </a:r>
            <a:r>
              <a:rPr lang="en-US" b="0" i="0" dirty="0" err="1">
                <a:solidFill>
                  <a:srgbClr val="E6EDF3"/>
                </a:solidFill>
                <a:effectLst/>
                <a:latin typeface="-apple-system"/>
              </a:rPr>
              <a:t>Bakhuis</a:t>
            </a: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 for creating and sharing this repository.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691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2FD6E9-9C52-D5B7-B389-DB6EAC14536D}"/>
              </a:ext>
            </a:extLst>
          </p:cNvPr>
          <p:cNvSpPr txBox="1"/>
          <p:nvPr/>
        </p:nvSpPr>
        <p:spPr>
          <a:xfrm>
            <a:off x="4387272" y="0"/>
            <a:ext cx="3269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Challenges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8D57BC-F5DD-C1BD-5292-F4CBE303C8A1}"/>
              </a:ext>
            </a:extLst>
          </p:cNvPr>
          <p:cNvSpPr txBox="1"/>
          <p:nvPr/>
        </p:nvSpPr>
        <p:spPr>
          <a:xfrm>
            <a:off x="1856509" y="2660073"/>
            <a:ext cx="31588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Star Trek/STAPI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Very categorized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Often </a:t>
            </a:r>
            <a:r>
              <a:rPr lang="en-US" dirty="0" err="1">
                <a:solidFill>
                  <a:schemeClr val="bg1"/>
                </a:solidFill>
              </a:rPr>
              <a:t>booleans</a:t>
            </a:r>
            <a:r>
              <a:rPr lang="en-US" dirty="0">
                <a:solidFill>
                  <a:schemeClr val="bg1"/>
                </a:solidFill>
              </a:rPr>
              <a:t>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Available for few entries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Initial STAPI Install Difficulty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A280AC-2864-6A83-217A-53F056DAD750}"/>
              </a:ext>
            </a:extLst>
          </p:cNvPr>
          <p:cNvSpPr txBox="1"/>
          <p:nvPr/>
        </p:nvSpPr>
        <p:spPr>
          <a:xfrm>
            <a:off x="6636327" y="2660072"/>
            <a:ext cx="31588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Star Wars/</a:t>
            </a:r>
            <a:r>
              <a:rPr lang="en-US" dirty="0" err="1">
                <a:solidFill>
                  <a:schemeClr val="bg1"/>
                </a:solidFill>
              </a:rPr>
              <a:t>Wookieepedia</a:t>
            </a:r>
            <a:r>
              <a:rPr lang="en-US" dirty="0">
                <a:solidFill>
                  <a:schemeClr val="bg1"/>
                </a:solidFill>
              </a:rPr>
              <a:t>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Very Descriptive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Messy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Lack of Consistency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Loops took many attempts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206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254</Words>
  <Application>Microsoft Office PowerPoint</Application>
  <PresentationFormat>Widescreen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-apple-system</vt:lpstr>
      <vt:lpstr>Arial</vt:lpstr>
      <vt:lpstr>Calibri</vt:lpstr>
      <vt:lpstr>Calibri Light</vt:lpstr>
      <vt:lpstr>Office Theme</vt:lpstr>
      <vt:lpstr>Star Trek VS Star Wars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 Trek VS Star Wars</dc:title>
  <dc:creator>John Ward</dc:creator>
  <cp:lastModifiedBy>Wes Ward</cp:lastModifiedBy>
  <cp:revision>7</cp:revision>
  <dcterms:created xsi:type="dcterms:W3CDTF">2023-06-22T01:38:30Z</dcterms:created>
  <dcterms:modified xsi:type="dcterms:W3CDTF">2023-06-22T17:10:52Z</dcterms:modified>
</cp:coreProperties>
</file>

<file path=docProps/thumbnail.jpeg>
</file>